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9" r:id="rId3"/>
    <p:sldId id="256" r:id="rId4"/>
    <p:sldId id="257" r:id="rId5"/>
    <p:sldId id="258" r:id="rId6"/>
  </p:sldIdLst>
  <p:sldSz cx="12192000" cy="6858000"/>
  <p:notesSz cx="6858000" cy="9144000"/>
  <p:embeddedFontLst>
    <p:embeddedFont>
      <p:font typeface="Calibri Light" panose="020F0302020204030204" pitchFamily="34" charset="0"/>
      <p:regular r:id="rId7"/>
      <p: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Verdana" panose="020B0604030504040204" pitchFamily="34" charset="0"/>
      <p:regular r:id="rId13"/>
      <p:bold r:id="rId14"/>
      <p:italic r:id="rId15"/>
      <p:boldItalic r:id="rId16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030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708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6799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5305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358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5127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6344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241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7240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2357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67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001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8292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8329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387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779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731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47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660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219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47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453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0"/>
            <a:ext cx="1218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" y="0"/>
            <a:ext cx="12190073" cy="68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4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433297" y="1816274"/>
            <a:ext cx="7325406" cy="8703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Título</a:t>
            </a:r>
            <a:endParaRPr lang="es-CO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688636" y="5148792"/>
            <a:ext cx="7325406" cy="719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Autores</a:t>
            </a:r>
            <a:endParaRPr lang="es-CO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688636" y="5868383"/>
            <a:ext cx="7325406" cy="719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Institución </a:t>
            </a:r>
            <a:endParaRPr lang="es-CO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77852" y="1226845"/>
            <a:ext cx="10273562" cy="995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5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Título 1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677852" y="2635971"/>
            <a:ext cx="10273562" cy="11969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sz="3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35101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54179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10</Words>
  <Application>Microsoft Office PowerPoint</Application>
  <PresentationFormat>Panorámica</PresentationFormat>
  <Paragraphs>6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</vt:i4>
      </vt:variant>
    </vt:vector>
  </HeadingPairs>
  <TitlesOfParts>
    <vt:vector size="10" baseType="lpstr">
      <vt:lpstr>Arial</vt:lpstr>
      <vt:lpstr>Calibri Light</vt:lpstr>
      <vt:lpstr>Calibri</vt:lpstr>
      <vt:lpstr>Verdana</vt:lpstr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Giovanni Avellaneda</dc:creator>
  <cp:lastModifiedBy>Giovanni Avellaneda</cp:lastModifiedBy>
  <cp:revision>6</cp:revision>
  <dcterms:created xsi:type="dcterms:W3CDTF">2024-05-06T21:58:57Z</dcterms:created>
  <dcterms:modified xsi:type="dcterms:W3CDTF">2025-04-10T01:54:55Z</dcterms:modified>
</cp:coreProperties>
</file>